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51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413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163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5097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774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275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556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2097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540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529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432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063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443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946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512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216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434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5680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C6A717-FDED-4D6F-B7D5-F9B23E3C2B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389442"/>
            <a:ext cx="8791575" cy="165576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Android studio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3AA0D0D-6AFD-4C2E-9A12-D9960C8484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Game development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7373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391F09-5B0F-46EB-814E-5C5A9DCF3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350071"/>
            <a:ext cx="9905998" cy="95022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Creating a new project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1EC3E3E9-C6E3-49AD-98C5-A2C554EB60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5449" y="1451294"/>
            <a:ext cx="9809891" cy="4907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197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7F43A2-A81C-4715-9313-DC99BA98F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274570"/>
            <a:ext cx="9905998" cy="989689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Adding a new module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DA3A5F-F8D7-441A-942B-F9D31118E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0" y="1200862"/>
            <a:ext cx="10041115" cy="5657138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We need to add a new module – Android library. After it, we add a new class.</a:t>
            </a:r>
          </a:p>
          <a:p>
            <a:endParaRPr lang="en-US" dirty="0"/>
          </a:p>
          <a:p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9655125-C56F-4452-A376-AE11E2EDC2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2365" y="1774927"/>
            <a:ext cx="5530240" cy="499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774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7EAB4C-9B1A-48AE-BC2E-0A1FA0198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350071"/>
            <a:ext cx="9905998" cy="81599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Add start / stop methods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B7A85F-BD41-483D-9FAD-166995040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4293" y="-27031251"/>
            <a:ext cx="9905999" cy="3465559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In </a:t>
            </a:r>
            <a:r>
              <a:rPr lang="en-US" dirty="0" err="1">
                <a:solidFill>
                  <a:srgbClr val="FFFF00"/>
                </a:solidFill>
              </a:rPr>
              <a:t>LoopFW</a:t>
            </a:r>
            <a:r>
              <a:rPr lang="en-US" dirty="0">
                <a:solidFill>
                  <a:srgbClr val="FFFF00"/>
                </a:solidFill>
              </a:rPr>
              <a:t> we need to add several methods.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endParaRPr lang="ru-RU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B5E9C470-9815-443C-9421-124E3EE34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8602" y="1380545"/>
            <a:ext cx="8400516" cy="526297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package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com.example.myapplication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import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java.util.Date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kumimoji="0" lang="en-US" altLang="ru-RU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LoopFW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implements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Runnable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final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float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FPS 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60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final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float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SECOND 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1000000000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final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float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UPDATE_TIME 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SECOND 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/ 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FPS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boolean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running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false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Thread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gameThread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null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float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updates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float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drawing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long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timer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@</a:t>
            </a:r>
            <a:r>
              <a:rPr kumimoji="0" lang="ru-RU" altLang="ru-RU" sz="800" b="0" i="0" u="none" strike="noStrike" cap="none" normalizeH="0" baseline="0" dirty="0" err="1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Override</a:t>
            </a: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run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startGame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(){</a:t>
            </a: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running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){</a:t>
            </a: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}</a:t>
            </a: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running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true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gameThread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new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Thread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gameThread</a:t>
            </a:r>
            <a:r>
              <a:rPr kumimoji="0" lang="ru-RU" altLang="ru-RU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.start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stopGame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(!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running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){</a:t>
            </a: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}</a:t>
            </a: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running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false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try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gameThread</a:t>
            </a:r>
            <a:r>
              <a:rPr kumimoji="0" lang="ru-RU" altLang="ru-RU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.join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} </a:t>
            </a:r>
            <a:r>
              <a:rPr kumimoji="0" lang="ru-RU" altLang="ru-RU" sz="8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catch</a:t>
            </a:r>
            <a:r>
              <a:rPr kumimoji="0" lang="ru-RU" altLang="ru-RU" sz="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InterruptedException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e) {</a:t>
            </a: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</a:t>
            </a:r>
            <a:r>
              <a:rPr kumimoji="0" lang="ru-RU" altLang="ru-RU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e.printStackTrace</a:t>
            </a: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}</a:t>
            </a: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498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A4ADCB-0B02-4CC9-B96D-60ADC76B1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4" y="333295"/>
            <a:ext cx="9905998" cy="64947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Adding additional methods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790F0AAB-C4F0-432D-AA67-8B13C2989B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953265" y="1314996"/>
            <a:ext cx="7643662" cy="50783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@</a:t>
            </a:r>
            <a:r>
              <a:rPr kumimoji="0" lang="ru-RU" altLang="ru-RU" sz="900" b="0" i="0" u="none" strike="noStrike" cap="none" normalizeH="0" baseline="0" dirty="0" err="1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Override</a:t>
            </a: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9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9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run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9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float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lastTime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ru-RU" altLang="ru-RU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ru-RU" altLang="ru-RU" sz="9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nanoTime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9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float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delta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9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timer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ru-RU" altLang="ru-RU" sz="9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currentTimeMillis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9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while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9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running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){</a:t>
            </a: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9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float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nowTime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ru-RU" altLang="ru-RU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ru-RU" altLang="ru-RU" sz="9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nanoTime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9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float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elapsedTime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ru-RU" altLang="ru-RU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nowTime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- </a:t>
            </a:r>
            <a:r>
              <a:rPr kumimoji="0" lang="ru-RU" altLang="ru-RU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lastTime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lastTime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ru-RU" altLang="ru-RU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nowTime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delta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+= </a:t>
            </a:r>
            <a:r>
              <a:rPr kumimoji="0" lang="ru-RU" altLang="ru-RU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elapsedTime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/ 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UPDATE_TIME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9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delta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&gt; 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){</a:t>
            </a: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</a:t>
            </a:r>
            <a:r>
              <a:rPr kumimoji="0" lang="ru-RU" altLang="ru-RU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updateGame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</a:t>
            </a:r>
            <a:r>
              <a:rPr kumimoji="0" lang="ru-RU" altLang="ru-RU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drawingGame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</a:t>
            </a:r>
            <a:r>
              <a:rPr kumimoji="0" lang="ru-RU" altLang="ru-RU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delta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--;</a:t>
            </a: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}</a:t>
            </a: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9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ru-RU" altLang="ru-RU" sz="9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currentTimeMillis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- </a:t>
            </a:r>
            <a:r>
              <a:rPr kumimoji="0" lang="ru-RU" altLang="ru-RU" sz="9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timer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 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1000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){</a:t>
            </a: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</a:t>
            </a:r>
            <a:r>
              <a:rPr kumimoji="0" lang="ru-RU" altLang="ru-RU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Date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date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ru-RU" altLang="ru-RU" sz="9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new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Date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</a:t>
            </a:r>
            <a:r>
              <a:rPr kumimoji="0" lang="ru-RU" altLang="ru-RU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ru-RU" altLang="ru-RU" sz="9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ru-RU" altLang="ru-RU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.print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"UPDATES = "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ru-RU" altLang="ru-RU" sz="9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updates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"DRAWING " 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ru-RU" altLang="ru-RU" sz="9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drawing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 "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ru-RU" altLang="ru-RU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date.toString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());</a:t>
            </a: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</a:t>
            </a:r>
            <a:r>
              <a:rPr kumimoji="0" lang="ru-RU" altLang="ru-RU" sz="9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updates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</a:t>
            </a:r>
            <a:r>
              <a:rPr kumimoji="0" lang="ru-RU" altLang="ru-RU" sz="9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drawing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</a:t>
            </a:r>
            <a:r>
              <a:rPr kumimoji="0" lang="ru-RU" altLang="ru-RU" sz="9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timer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+= 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1000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}</a:t>
            </a: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9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9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updateGame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9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updates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++;</a:t>
            </a: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9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9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drawingGame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(){</a:t>
            </a: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9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drawing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++;</a:t>
            </a:r>
            <a:b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ru-RU" alt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080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69B874-6754-4CEA-8CF8-927C53B50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85990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Launching the method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0382E2-6D74-4792-B829-89A4A5216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809496"/>
            <a:ext cx="9905999" cy="3541714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We need to launch the method from the main class</a:t>
            </a:r>
          </a:p>
          <a:p>
            <a:endParaRPr lang="ru-RU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5E84EBD-8871-4351-A6F1-9278556B6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2527" y="2462865"/>
            <a:ext cx="6998298" cy="255454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package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com.example.myapplication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import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androidx.appcompat.app.AppCompatActivity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import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android.os.Bundle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MainActivity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extends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AppCompatActivity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@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Override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protected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onCreate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Bundle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savedInstanceState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super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.onCreate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savedInstanceState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setContentView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R.layout.</a:t>
            </a:r>
            <a:r>
              <a:rPr kumimoji="0" lang="ru-RU" altLang="ru-RU" sz="10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activity_main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LoopFW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loop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new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LoopFW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loop.startGame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785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541367-737F-4327-B192-ED350E13C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25056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Run the application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C81EC54F-BCD7-4E58-B394-F5ACA3A8DA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46135" y="1622581"/>
            <a:ext cx="7499729" cy="512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265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2A2A85-6511-4142-AA75-45E63D694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383627"/>
            <a:ext cx="9905998" cy="90827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Creating core class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E3CD6E53-1449-4D23-9A1B-1BFE7D3C0B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5189" y="1536481"/>
            <a:ext cx="7701621" cy="452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328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EF503A-4B9A-4D83-9AC0-9B9C619D3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89DB33-EAE2-4704-8A69-00F0DDCD9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2044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Контур</Template>
  <TotalTime>164</TotalTime>
  <Words>565</Words>
  <Application>Microsoft Office PowerPoint</Application>
  <PresentationFormat>Широкоэкранный</PresentationFormat>
  <Paragraphs>16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Consolas</vt:lpstr>
      <vt:lpstr>Tw Cen MT</vt:lpstr>
      <vt:lpstr>Контур</vt:lpstr>
      <vt:lpstr>Android studio</vt:lpstr>
      <vt:lpstr>Creating a new project</vt:lpstr>
      <vt:lpstr>Adding a new module</vt:lpstr>
      <vt:lpstr>Add start / stop methods</vt:lpstr>
      <vt:lpstr>Adding additional methods</vt:lpstr>
      <vt:lpstr>Launching the method</vt:lpstr>
      <vt:lpstr>Run the application</vt:lpstr>
      <vt:lpstr>Creating core class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 studio</dc:title>
  <dc:creator>Карюкин Владислав</dc:creator>
  <cp:lastModifiedBy>Карюкин Владислав</cp:lastModifiedBy>
  <cp:revision>11</cp:revision>
  <dcterms:created xsi:type="dcterms:W3CDTF">2020-03-25T10:56:13Z</dcterms:created>
  <dcterms:modified xsi:type="dcterms:W3CDTF">2020-03-25T14:58:27Z</dcterms:modified>
</cp:coreProperties>
</file>